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73"/>
    <p:restoredTop sz="94650"/>
  </p:normalViewPr>
  <p:slideViewPr>
    <p:cSldViewPr snapToGrid="0" snapToObjects="1">
      <p:cViewPr varScale="1">
        <p:scale>
          <a:sx n="69" d="100"/>
          <a:sy n="69" d="100"/>
        </p:scale>
        <p:origin x="208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jp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1374B-D82F-0744-9DF6-3A9A3760C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C50F6-0BED-DF48-B91C-9254BA35E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47E82-6A01-C646-A015-F46895FD5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4B25E-9011-4148-B596-8C6A17907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52C6F-9C5F-4D42-A351-F4552BED8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7960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A4006-0904-B94B-85FE-AE6E3ACB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7A34E-7CCC-3844-BA70-61DFA543A2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C4EE6-D480-B14A-8C45-597A8227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A445B-ADF9-2448-9F44-E079D41F5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8358D-A4B4-5348-975F-B53E3B595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48718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D9705-10F1-FE4E-A5FF-C91DA9DEE9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A0CA4D-1ED1-674B-8A86-54A06BCB2A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763546-1EDA-4A44-81D6-34AC18AA6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CBD67-6714-334A-A655-347104C9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8EADE-AB1D-4040-AB89-1CE190B28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2199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6B5E5-C8AB-D244-823C-F90EB4848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F0163-B27F-6043-BB8D-542EE92A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22B41-7E99-174A-A01B-4F332ACC4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DAF05-3317-7B43-84D3-B81BF4277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907F6-8E5A-9B41-99CA-84ACA963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4153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9ECCC-2224-6C44-A292-2180F287E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29D4CB-0269-0646-878E-491FE40BA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D90F4-053C-B14C-8550-9D504EFF6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BE99C-D6A7-F34C-B1FC-F81E7B993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89690-37C5-474B-92BB-51B944356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468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49276-E3D8-E848-B64D-EC894E77F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5F373-E629-B348-98C3-BCA26EE60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CA421-05E3-6147-9153-5488C268D6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4435E-30D1-3140-8B6F-E2088277A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6F63F-01CD-3149-BC08-33F034435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CBC4C7-C6FF-0940-AA8B-EBC879541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4444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32774-BCF5-404F-8BEB-2DC591B4E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101EC-D22D-D242-9504-B61C4D912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95E66-C332-D94A-8B21-C0805BA9AC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27071-0550-2445-8BDF-A16266F4B3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348791-0E27-FD4A-98E8-2BF2D9CB8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4CFF08-4A30-AA44-B606-19EB6C343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D0A14F-4F16-0A44-8C4E-D87D0BFB5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8F3106-937F-5045-AA8A-AF2FC2ADD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8352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43BF9-1BAC-EB43-8F5A-397932FE8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48BDF-A997-3549-A715-F01E40799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84695-F2C5-4D4D-BC83-C257B5BB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246EC-5342-BE40-B190-1507CD4EF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2688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1A563-B0BB-1C49-8EC2-B2FECFC3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A488F5-D579-F74C-9B8F-FF74027E3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401EE-0728-F84E-8A2B-9D55AB414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25254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06DD3-B9B9-B64D-A207-863F0A758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1A214-9DBD-7840-B817-7C2137DD8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4CE16-571A-B545-BECE-4D9717E37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2ACF7F-77A6-614D-BD8E-D9F79B92F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974F8B-FD9E-0B49-8C1B-F1097BFA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FBDED-A9D0-884E-8597-5D5F8CE31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5386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4804-49DC-FF45-8393-3C84AF4A9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F31773-F0A8-D546-8487-95324A5CB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C21C50-89FA-6940-B920-74716C923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25F67-9CF2-8342-BB97-C106583EC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8DFA1-C6C5-A646-9301-D2EBF1ECF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3C7FA-9D08-8544-8462-90E3C182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59410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6F63AA-310A-1542-94D7-2F4EEC456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45029-D4DD-944B-B1F5-3D6064227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1A617-F9BF-374F-B5BC-79559AEF72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A7F58-9BCE-E04D-B208-1C3490E8FBAA}" type="datetimeFigureOut">
              <a:rPr lang="nb-NO" smtClean="0"/>
              <a:t>23.02.2018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D01AE-992B-CB46-A2A2-9AB86F1CC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75D87-A5C7-5145-AE5D-D33029626A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6D6A0-F273-6C42-8EC3-A84B9090C0D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68807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858A-D59A-BD4F-937C-E40EF738D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249" y="205525"/>
            <a:ext cx="10515600" cy="1325563"/>
          </a:xfrm>
        </p:spPr>
        <p:txBody>
          <a:bodyPr/>
          <a:lstStyle/>
          <a:p>
            <a:r>
              <a:rPr lang="nb-NO" dirty="0"/>
              <a:t>Prosjekt-prosess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0DE56-5BB1-7C41-A1F7-0E9EB6110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249" y="1269831"/>
            <a:ext cx="4816151" cy="5056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1800" b="1" dirty="0" err="1"/>
              <a:t>Scrum</a:t>
            </a:r>
            <a:endParaRPr lang="nb-NO" sz="1800" b="1" dirty="0"/>
          </a:p>
          <a:p>
            <a:r>
              <a:rPr lang="nb-NO" sz="1800" dirty="0" err="1"/>
              <a:t>Backlog</a:t>
            </a:r>
            <a:endParaRPr lang="nb-NO" sz="1800" dirty="0"/>
          </a:p>
          <a:p>
            <a:r>
              <a:rPr lang="nb-NO" sz="1800" dirty="0"/>
              <a:t>Sprint</a:t>
            </a:r>
          </a:p>
          <a:p>
            <a:r>
              <a:rPr lang="nb-NO" sz="1800" dirty="0"/>
              <a:t>Møte</a:t>
            </a:r>
          </a:p>
          <a:p>
            <a:pPr marL="0" indent="0">
              <a:buNone/>
            </a:pPr>
            <a:r>
              <a:rPr lang="nb-NO" sz="1800" b="1" dirty="0"/>
              <a:t>Hvorfor</a:t>
            </a:r>
          </a:p>
          <a:p>
            <a:r>
              <a:rPr lang="nb-NO" sz="1800" dirty="0"/>
              <a:t>Tidsberegning</a:t>
            </a:r>
          </a:p>
          <a:p>
            <a:r>
              <a:rPr lang="nb-NO" sz="1800" dirty="0"/>
              <a:t>Rettferdig fordeling av oppgaver</a:t>
            </a:r>
          </a:p>
          <a:p>
            <a:r>
              <a:rPr lang="nb-NO" sz="1800" dirty="0"/>
              <a:t>Vanskelige/kjipe oppgaver</a:t>
            </a:r>
          </a:p>
          <a:p>
            <a:r>
              <a:rPr lang="nb-NO" sz="1800" dirty="0"/>
              <a:t>En person på en oppgave</a:t>
            </a:r>
          </a:p>
          <a:p>
            <a:pPr marL="0" indent="0">
              <a:buNone/>
            </a:pPr>
            <a:r>
              <a:rPr lang="nb-NO" sz="1800" b="1" dirty="0"/>
              <a:t>Modifikasjoner</a:t>
            </a:r>
          </a:p>
          <a:p>
            <a:r>
              <a:rPr lang="nb-NO" sz="1800" dirty="0"/>
              <a:t>1 uke sprint</a:t>
            </a:r>
          </a:p>
          <a:p>
            <a:r>
              <a:rPr lang="nb-NO" sz="1800" dirty="0"/>
              <a:t>Mandags-møte</a:t>
            </a:r>
          </a:p>
          <a:p>
            <a:r>
              <a:rPr lang="nb-NO" sz="1800" dirty="0" err="1"/>
              <a:t>Slack</a:t>
            </a:r>
            <a:endParaRPr lang="nb-NO" sz="1800" dirty="0"/>
          </a:p>
          <a:p>
            <a:endParaRPr lang="nb-NO" sz="1800" dirty="0"/>
          </a:p>
          <a:p>
            <a:endParaRPr lang="nb-NO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13A254-1771-D847-8588-F184A0E8183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24" y="634830"/>
            <a:ext cx="3310554" cy="1716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0D5769-4829-4145-89C7-17914C6C644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132" y="2818130"/>
            <a:ext cx="1181735" cy="1221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F4360B-449B-4243-A1D0-C4C489580E7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791" y="2818130"/>
            <a:ext cx="1038225" cy="14687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B815B2-90D8-C741-95A6-EEAE8AD316D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6087" y="2895282"/>
            <a:ext cx="1820545" cy="1314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323F2B-C3CD-8A4C-BC78-AC05055419FB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4646827"/>
            <a:ext cx="3476625" cy="136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00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26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Prosjekt-prosess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Riple</dc:creator>
  <cp:lastModifiedBy>Simon Riple</cp:lastModifiedBy>
  <cp:revision>2</cp:revision>
  <dcterms:created xsi:type="dcterms:W3CDTF">2018-02-23T09:57:20Z</dcterms:created>
  <dcterms:modified xsi:type="dcterms:W3CDTF">2018-02-23T10:05:36Z</dcterms:modified>
</cp:coreProperties>
</file>

<file path=docProps/thumbnail.jpeg>
</file>